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81" r:id="rId4"/>
    <p:sldId id="266" r:id="rId5"/>
    <p:sldId id="279" r:id="rId6"/>
    <p:sldId id="265" r:id="rId7"/>
    <p:sldId id="263" r:id="rId8"/>
    <p:sldId id="261" r:id="rId9"/>
    <p:sldId id="273" r:id="rId10"/>
    <p:sldId id="274" r:id="rId11"/>
    <p:sldId id="275" r:id="rId12"/>
    <p:sldId id="276" r:id="rId13"/>
    <p:sldId id="277" r:id="rId14"/>
    <p:sldId id="26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55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17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7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7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DB19D4-F8A0-402B-95F1-AB77C538846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79444E-F688-4CBA-864D-208262BC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4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659813" cy="2971801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Зорилтот бүлэгт түрээсийн байранд хамруулах журмын төслийн танилцуулга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681" y="3914205"/>
            <a:ext cx="6400800" cy="1947333"/>
          </a:xfrm>
        </p:spPr>
        <p:txBody>
          <a:bodyPr/>
          <a:lstStyle/>
          <a:p>
            <a:r>
              <a:rPr lang="mn-MN" dirty="0" smtClean="0"/>
              <a:t>Орон нутгийн өмчийн газар</a:t>
            </a:r>
            <a:endParaRPr lang="mn-MN" dirty="0" smtClean="0"/>
          </a:p>
          <a:p>
            <a:pPr algn="ctr"/>
            <a:endParaRPr lang="mn-MN" dirty="0" smtClean="0"/>
          </a:p>
          <a:p>
            <a:pPr algn="ctr"/>
            <a:r>
              <a:rPr lang="mn-MN" dirty="0" smtClean="0"/>
              <a:t>2019 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12192000" cy="6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29" y="0"/>
            <a:ext cx="684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01" y="24977"/>
            <a:ext cx="8534400" cy="85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12192000" cy="6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950" y="24442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mn-MN" dirty="0"/>
              <a:t>Цахим бүртгэлийг хийх явцад анхаарах зүйлс</a:t>
            </a:r>
          </a:p>
        </p:txBody>
      </p:sp>
    </p:spTree>
    <p:extLst>
      <p:ext uri="{BB962C8B-B14F-4D97-AF65-F5344CB8AC3E}">
        <p14:creationId xmlns:p14="http://schemas.microsoft.com/office/powerpoint/2010/main" val="40006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29" y="0"/>
            <a:ext cx="9731021" cy="6880720"/>
          </a:xfrm>
        </p:spPr>
      </p:pic>
    </p:spTree>
    <p:extLst>
      <p:ext uri="{BB962C8B-B14F-4D97-AF65-F5344CB8AC3E}">
        <p14:creationId xmlns:p14="http://schemas.microsoft.com/office/powerpoint/2010/main" val="21825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358244"/>
            <a:ext cx="8534400" cy="1507067"/>
          </a:xfrm>
        </p:spPr>
        <p:txBody>
          <a:bodyPr/>
          <a:lstStyle/>
          <a:p>
            <a:r>
              <a:rPr lang="mn-MN" dirty="0" smtClean="0"/>
              <a:t>АГуулга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6" y="1657350"/>
            <a:ext cx="11131551" cy="4843463"/>
          </a:xfrm>
        </p:spPr>
        <p:txBody>
          <a:bodyPr anchor="t">
            <a:normAutofit/>
          </a:bodyPr>
          <a:lstStyle/>
          <a:p>
            <a:r>
              <a:rPr lang="mn-MN" dirty="0" smtClean="0"/>
              <a:t>Шинэ мөрөн хорооллын 135 айлын байранд орох иргэдийг сонгон шалгаруулах журмын төсөл</a:t>
            </a:r>
            <a:endParaRPr lang="mn-MN" dirty="0" smtClean="0"/>
          </a:p>
          <a:p>
            <a:pPr lvl="1"/>
            <a:r>
              <a:rPr lang="mn-MN" dirty="0"/>
              <a:t>•	</a:t>
            </a:r>
            <a:r>
              <a:rPr lang="mn-MN" dirty="0" smtClean="0"/>
              <a:t>Хууль эрх зүйн үндэслэл</a:t>
            </a:r>
          </a:p>
          <a:p>
            <a:pPr lvl="1"/>
            <a:r>
              <a:rPr lang="mn-MN" dirty="0" smtClean="0"/>
              <a:t>• Хэрхэн </a:t>
            </a:r>
            <a:r>
              <a:rPr lang="mn-MN" dirty="0" smtClean="0"/>
              <a:t>зохион байгуулах вэ?</a:t>
            </a:r>
          </a:p>
          <a:p>
            <a:pPr lvl="1"/>
            <a:r>
              <a:rPr lang="mn-MN" dirty="0"/>
              <a:t>• </a:t>
            </a:r>
            <a:r>
              <a:rPr lang="mn-MN" dirty="0" smtClean="0"/>
              <a:t>Нийгмийн </a:t>
            </a:r>
            <a:r>
              <a:rPr lang="mn-MN" dirty="0" smtClean="0"/>
              <a:t>ямар бүлгийн иргэд хүсэлт гаргах эрхтэй вэ?</a:t>
            </a:r>
            <a:endParaRPr lang="mn-MN" dirty="0"/>
          </a:p>
          <a:p>
            <a:pPr lvl="1"/>
            <a:r>
              <a:rPr lang="mn-MN" dirty="0"/>
              <a:t>•	</a:t>
            </a:r>
            <a:r>
              <a:rPr lang="mn-MN" dirty="0" smtClean="0"/>
              <a:t>Бүлгүүдэд байрны квотыг хуваарилсан байдал, үндэслэл</a:t>
            </a:r>
            <a:endParaRPr lang="mn-MN" dirty="0"/>
          </a:p>
          <a:p>
            <a:pPr lvl="1"/>
            <a:r>
              <a:rPr lang="mn-MN" dirty="0"/>
              <a:t>•	</a:t>
            </a:r>
            <a:r>
              <a:rPr lang="mn-MN" dirty="0" smtClean="0"/>
              <a:t>Байранд орох хүсэлт гаргах, цахим системд бүртгүүлэх, материал бэлтгэх, ирүүлэх</a:t>
            </a:r>
            <a:endParaRPr lang="mn-MN" dirty="0" smtClean="0"/>
          </a:p>
          <a:p>
            <a:endParaRPr lang="mn-MN" dirty="0" smtClean="0"/>
          </a:p>
          <a:p>
            <a:r>
              <a:rPr lang="mn-MN" dirty="0"/>
              <a:t>Шинэ мөрөн хорооллын байрны талаарх мэдээлэл</a:t>
            </a:r>
          </a:p>
          <a:p>
            <a:pPr lvl="1"/>
            <a:r>
              <a:rPr lang="mn-MN" dirty="0" smtClean="0"/>
              <a:t>•</a:t>
            </a:r>
            <a:r>
              <a:rPr lang="mn-MN" dirty="0"/>
              <a:t>	</a:t>
            </a:r>
            <a:r>
              <a:rPr lang="mn-MN" dirty="0" smtClean="0"/>
              <a:t>Байрны м2 хэмжээ, бүлгүүдэд хуваарилсан байдал</a:t>
            </a:r>
            <a:endParaRPr lang="mn-MN" dirty="0"/>
          </a:p>
          <a:p>
            <a:pPr lvl="1"/>
            <a:r>
              <a:rPr lang="mn-MN" dirty="0"/>
              <a:t>•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358244"/>
            <a:ext cx="8534400" cy="696833"/>
          </a:xfrm>
        </p:spPr>
        <p:txBody>
          <a:bodyPr/>
          <a:lstStyle/>
          <a:p>
            <a:r>
              <a:rPr lang="mn-MN" dirty="0" smtClean="0"/>
              <a:t>АГуулга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6" y="1657350"/>
            <a:ext cx="11131551" cy="4843463"/>
          </a:xfrm>
        </p:spPr>
        <p:txBody>
          <a:bodyPr anchor="t">
            <a:normAutofit/>
          </a:bodyPr>
          <a:lstStyle/>
          <a:p>
            <a:r>
              <a:rPr lang="mn-MN" dirty="0" smtClean="0"/>
              <a:t>Шинэ мөрөн хорооллын 135 айлын байранд орох иргэдийг сонгон шалгаруулах журмын төсөл</a:t>
            </a:r>
            <a:endParaRPr lang="mn-MN" dirty="0" smtClean="0"/>
          </a:p>
          <a:p>
            <a:pPr lvl="1"/>
            <a:r>
              <a:rPr lang="mn-MN" dirty="0"/>
              <a:t>•	</a:t>
            </a:r>
            <a:r>
              <a:rPr lang="mn-MN" dirty="0" smtClean="0"/>
              <a:t>Хууль эрх зүйн үндэслэл</a:t>
            </a:r>
          </a:p>
          <a:p>
            <a:pPr lvl="1"/>
            <a:r>
              <a:rPr lang="mn-MN" dirty="0" smtClean="0"/>
              <a:t>• Хэрхэн </a:t>
            </a:r>
            <a:r>
              <a:rPr lang="mn-MN" dirty="0" smtClean="0"/>
              <a:t>зохион байгуулах вэ?</a:t>
            </a:r>
          </a:p>
          <a:p>
            <a:pPr lvl="1"/>
            <a:r>
              <a:rPr lang="mn-MN" dirty="0"/>
              <a:t>• </a:t>
            </a:r>
            <a:r>
              <a:rPr lang="mn-MN" dirty="0" smtClean="0"/>
              <a:t>Нийгмийн </a:t>
            </a:r>
            <a:r>
              <a:rPr lang="mn-MN" dirty="0" smtClean="0"/>
              <a:t>ямар бүлгийн иргэд хүсэлт гаргах эрхтэй вэ?</a:t>
            </a:r>
            <a:endParaRPr lang="mn-MN" dirty="0"/>
          </a:p>
          <a:p>
            <a:pPr lvl="1"/>
            <a:r>
              <a:rPr lang="mn-MN" dirty="0"/>
              <a:t>•	</a:t>
            </a:r>
            <a:r>
              <a:rPr lang="mn-MN" dirty="0" smtClean="0"/>
              <a:t>Бүлгүүдэд байрны квотыг хуваарилсан байдал, үндэслэл</a:t>
            </a:r>
            <a:endParaRPr lang="mn-MN" dirty="0"/>
          </a:p>
          <a:p>
            <a:pPr lvl="1"/>
            <a:r>
              <a:rPr lang="mn-MN" dirty="0"/>
              <a:t>•	</a:t>
            </a:r>
            <a:r>
              <a:rPr lang="mn-MN" dirty="0" smtClean="0"/>
              <a:t>Байранд орох хүсэлт гаргах, цахим системд бүртгүүлэх, материал бэлтгэх, ирүүлэх</a:t>
            </a:r>
            <a:endParaRPr lang="mn-MN" dirty="0" smtClean="0"/>
          </a:p>
          <a:p>
            <a:endParaRPr lang="mn-MN" dirty="0" smtClean="0"/>
          </a:p>
          <a:p>
            <a:r>
              <a:rPr lang="mn-MN" dirty="0"/>
              <a:t>Шинэ мөрөн хорооллын байрны талаарх мэдээлэл</a:t>
            </a:r>
          </a:p>
          <a:p>
            <a:pPr lvl="1"/>
            <a:r>
              <a:rPr lang="mn-MN" dirty="0" smtClean="0"/>
              <a:t>•</a:t>
            </a:r>
            <a:r>
              <a:rPr lang="mn-MN" dirty="0"/>
              <a:t>	</a:t>
            </a:r>
            <a:r>
              <a:rPr lang="mn-MN" dirty="0" smtClean="0"/>
              <a:t>Байрны м2 хэмжээ, бүлгүүдэд хуваарилсан байдал</a:t>
            </a:r>
            <a:endParaRPr lang="mn-MN" dirty="0"/>
          </a:p>
          <a:p>
            <a:pPr lvl="1"/>
            <a:r>
              <a:rPr lang="mn-MN" dirty="0"/>
              <a:t>•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/>
          <a:stretch/>
        </p:blipFill>
        <p:spPr>
          <a:xfrm>
            <a:off x="1114669" y="1934308"/>
            <a:ext cx="9698892" cy="492369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6" y="358244"/>
            <a:ext cx="10655667" cy="1576063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Шинэ мөрөн хорооллын 135 айлын орон сууцанд хүсэлт гаргах эрхтэй зорилтот бүлгийн иргэдийг дараах байдлаар ойлгоно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59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/>
          <a:stretch/>
        </p:blipFill>
        <p:spPr>
          <a:xfrm>
            <a:off x="1246241" y="1019908"/>
            <a:ext cx="9699517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5" y="146757"/>
            <a:ext cx="9284311" cy="65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6" y="301094"/>
            <a:ext cx="11174413" cy="1507067"/>
          </a:xfrm>
        </p:spPr>
        <p:txBody>
          <a:bodyPr>
            <a:normAutofit/>
          </a:bodyPr>
          <a:lstStyle/>
          <a:p>
            <a:pPr algn="ctr"/>
            <a:r>
              <a:rPr lang="mn-MN" dirty="0"/>
              <a:t>Цахим бүртгэлийн үйл ажиллагааны үндсэн </a:t>
            </a:r>
            <a:r>
              <a:rPr lang="mn-MN" dirty="0" smtClean="0"/>
              <a:t>ойлголт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" y="198734"/>
            <a:ext cx="11426696" cy="63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" y="0"/>
            <a:ext cx="12028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</TotalTime>
  <Words>70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Зорилтот бүлэгт түрээсийн байранд хамруулах журмын төслийн танилцуулга</vt:lpstr>
      <vt:lpstr>АГуулга</vt:lpstr>
      <vt:lpstr>АГуулга</vt:lpstr>
      <vt:lpstr>Шинэ мөрөн хорооллын 135 айлын орон сууцанд хүсэлт гаргах эрхтэй зорилтот бүлгийн иргэдийг дараах байдлаар ойлгоно</vt:lpstr>
      <vt:lpstr>PowerPoint Presentation</vt:lpstr>
      <vt:lpstr>PowerPoint Presentation</vt:lpstr>
      <vt:lpstr>PowerPoint Presentation</vt:lpstr>
      <vt:lpstr>Цахим бүртгэлийн үйл ажиллагааны үндсэн ойлголт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Цахим бүртгэлийг хийх явцад анхаарах зүйлс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Цахим бүртгэлд иргэдийг хамруулах нь</dc:title>
  <dc:creator>User</dc:creator>
  <cp:lastModifiedBy>User</cp:lastModifiedBy>
  <cp:revision>10</cp:revision>
  <dcterms:created xsi:type="dcterms:W3CDTF">2019-07-17T15:34:49Z</dcterms:created>
  <dcterms:modified xsi:type="dcterms:W3CDTF">2019-09-05T01:45:27Z</dcterms:modified>
</cp:coreProperties>
</file>