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D60A-C958-4BD6-AEC0-9406FF0C3C88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8F0A-E19B-4780-8950-03EBAD2C96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mn-MN" dirty="0" smtClean="0"/>
              <a:t>Хөвсгөл  аймгийн хэмжээнд үйл ажиллагаа явуулж байгаа төрийн байгууллагын мэдээлэл шинэчлэхэд бүрдүүлэх материал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828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mn-M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Хөвсгөл аймгийн  </a:t>
            </a:r>
          </a:p>
          <a:p>
            <a:r>
              <a:rPr lang="mn-M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Улсын бүртгэлийн хэлтэс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mn-MN" dirty="0" smtClean="0"/>
              <a:t>Гэрчилгээний үнэ</a:t>
            </a:r>
            <a:br>
              <a:rPr lang="mn-M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b="1" dirty="0" smtClean="0"/>
              <a:t>4905002581:</a:t>
            </a:r>
            <a:r>
              <a:rPr lang="mn-MN" dirty="0" smtClean="0"/>
              <a:t> дансанд 88.000 төгрөг </a:t>
            </a:r>
          </a:p>
          <a:p>
            <a:pPr>
              <a:buNone/>
            </a:pPr>
            <a:r>
              <a:rPr lang="mn-MN" dirty="0"/>
              <a:t> </a:t>
            </a:r>
            <a:r>
              <a:rPr lang="mn-MN" dirty="0" smtClean="0"/>
              <a:t>  үүнд: 176900 кодоор эхэлсэн гэрчилгээтэй бол тушаахгүй.</a:t>
            </a:r>
          </a:p>
          <a:p>
            <a:pPr>
              <a:buNone/>
            </a:pPr>
            <a:r>
              <a:rPr lang="mn-MN" b="1" dirty="0"/>
              <a:t> </a:t>
            </a:r>
            <a:r>
              <a:rPr lang="mn-MN" b="1" dirty="0" smtClean="0"/>
              <a:t>   100170000941: </a:t>
            </a:r>
            <a:r>
              <a:rPr lang="mn-MN" dirty="0" smtClean="0"/>
              <a:t>тэмдэгтийн хураамж 10.000 төгрөг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Зөрчлийн тухай хууль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ЗТХ-ийн 15.23.1 заасны дагуу хуулийн этгээдийг 500 нэгж буюу 500.000  төгрөгөөр торгоно.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УБ-3 маягт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mn-MN" dirty="0" smtClean="0"/>
              <a:t>2,3,4 дахь хэсэгт: Хуулийн этгээдийн талаарх мэдээлэл, дугаар, регистэр</a:t>
            </a:r>
          </a:p>
          <a:p>
            <a:r>
              <a:rPr lang="mn-MN" dirty="0" smtClean="0"/>
              <a:t>6 дахь хэсэгт: Мэдээлэлд оруулсан өөрчлөлт</a:t>
            </a:r>
          </a:p>
          <a:p>
            <a:r>
              <a:rPr lang="mn-MN" dirty="0" smtClean="0"/>
              <a:t>10 дахь хэсэгт: Өргөдөл гарах эрх бүхий этгээд</a:t>
            </a:r>
          </a:p>
          <a:p>
            <a:endParaRPr lang="mn-MN" dirty="0"/>
          </a:p>
          <a:p>
            <a:r>
              <a:rPr lang="mn-MN" dirty="0" smtClean="0"/>
              <a:t>Нийтлэг алдаа: Тамга тэмдэг гарын үсэг байхгүй, бөглөхөөр заагаагүй бусад хэсгийг бөглөж ирдэг.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Албан бичгээр хүсэлт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Үүнд: тухай хуулийн этгээд ямар өөрчлөлт хийх гэж буй талаар тодорхой дурьдана.</a:t>
            </a:r>
          </a:p>
          <a:p>
            <a:pPr>
              <a:buNone/>
            </a:pPr>
            <a:r>
              <a:rPr lang="mn-MN" dirty="0" smtClean="0"/>
              <a:t>Жишээ нь: Хувьцаа эзээмшигч гишүүний мэдээллийг өөрчлөх, хаяг, утасны дугаар өөрчлөх, гүйцэтгэх удирдлага өөрчлөх талаар.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Удирдлага өөрчлөгдсөн бол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mn-MN" dirty="0" smtClean="0"/>
          </a:p>
          <a:p>
            <a:r>
              <a:rPr lang="mn-MN" dirty="0" smtClean="0"/>
              <a:t>Тухайн удирдлагын чөлөөлсөн, томилсон захирамж</a:t>
            </a:r>
          </a:p>
          <a:p>
            <a:endParaRPr lang="mn-MN" dirty="0"/>
          </a:p>
          <a:p>
            <a:endParaRPr lang="mn-M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Хаяг өөрчлөгдсөн бол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Хаягийн нотлох баримт: газрын гэрчилгээний хуулбар, газар эзэмших гэрээ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Хөрөнгө өөрчлөгдсөн бол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2021 оны жилийн эцсийн тайлан</a:t>
            </a:r>
          </a:p>
          <a:p>
            <a:pPr>
              <a:buNone/>
            </a:pPr>
            <a:r>
              <a:rPr lang="mn-MN" dirty="0" smtClean="0"/>
              <a:t> Тайланд тусгагдсан “төрийн өмч”ийн хөрөнгө</a:t>
            </a:r>
          </a:p>
          <a:p>
            <a:r>
              <a:rPr lang="mn-MN" dirty="0" smtClean="0"/>
              <a:t>Хөрөнгийн жагсаалт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Байгууллагын гэрчилгээ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Эх хувь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Тусгай зөвшөөрөл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Үүнд тусгай зөвшөөрлийн үндсэн дээр үйл ажиллагаа явуулдаг байгууллага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Оноосон нэр өөрчлөгдсөн бол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dirty="0" smtClean="0"/>
              <a:t>Нэр өөрчлөгдсөн тухай тогтоол</a:t>
            </a:r>
          </a:p>
          <a:p>
            <a:r>
              <a:rPr lang="mn-MN" dirty="0" smtClean="0"/>
              <a:t>Шинэчилсэн дүрэм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206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Хөвсгөл  аймгийн хэмжээнд үйл ажиллагаа явуулж байгаа төрийн байгууллагын мэдээлэл шинэчлэхэд бүрдүүлэх материал</vt:lpstr>
      <vt:lpstr>УБ-3 маягт</vt:lpstr>
      <vt:lpstr>Албан бичгээр хүсэлт</vt:lpstr>
      <vt:lpstr>Удирдлага өөрчлөгдсөн бол</vt:lpstr>
      <vt:lpstr>Хаяг өөрчлөгдсөн бол</vt:lpstr>
      <vt:lpstr>Хөрөнгө өөрчлөгдсөн бол</vt:lpstr>
      <vt:lpstr>Байгууллагын гэрчилгээ</vt:lpstr>
      <vt:lpstr>Тусгай зөвшөөрөл</vt:lpstr>
      <vt:lpstr>Оноосон нэр өөрчлөгдсөн бол</vt:lpstr>
      <vt:lpstr>Гэрчилгээний үнэ </vt:lpstr>
      <vt:lpstr>Зөрчлийн тухай хууль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Хөвсгөл  аймгийн хэмжээнд үйл ажиллагаа явуулж байгаа төрийн байгууллагын мэдээлэл шинэчлэхэд бүрдүүлэх материал</dc:title>
  <dc:creator>Nasaa</dc:creator>
  <cp:lastModifiedBy>Nasaa</cp:lastModifiedBy>
  <cp:revision>1</cp:revision>
  <dcterms:created xsi:type="dcterms:W3CDTF">2022-05-19T01:23:57Z</dcterms:created>
  <dcterms:modified xsi:type="dcterms:W3CDTF">2022-05-19T02:04:02Z</dcterms:modified>
</cp:coreProperties>
</file>