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58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1217CD6-90B7-4902-8DA1-F21BE6C522E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8E054B-981F-4439-9B6C-4C9529B9D41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gazar.gov.m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www.egazar.gov.mn</a:t>
            </a:r>
            <a:endParaRPr lang="en-US" sz="32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Хуулийн этгээд хэрхэн нэвтрэн орох заавар </a:t>
            </a:r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/ХХК, Албан байгууллага, Хоршоо/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иргэн та E-GAZAR аппликейшн болон www.egazar.gov.mn өдөр тутамдаа ашиглаар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69" y="2438400"/>
            <a:ext cx="405073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Хөвсгөл аймгийн Газрын Харилцаа, Барилга хот байгуулалтын газ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Хөвсгөл аймгийн Газрын Харилцаа, Барилга хот байгуулалтын газа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C:\Users\DELL\OneDrive\Desktop\Untitled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2"/>
          <a:stretch/>
        </p:blipFill>
        <p:spPr bwMode="auto">
          <a:xfrm>
            <a:off x="1828800" y="2133600"/>
            <a:ext cx="1186257" cy="11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62200" y="5257673"/>
            <a:ext cx="4419600" cy="1600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2022 он</a:t>
            </a:r>
            <a:endParaRPr lang="en-US" sz="32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410200"/>
            <a:ext cx="8458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400" dirty="0" smtClean="0">
                <a:latin typeface="Arial" pitchFamily="34" charset="0"/>
                <a:cs typeface="Arial" pitchFamily="34" charset="0"/>
              </a:rPr>
              <a:t>Илгээх товч дарсаны дараа тухайн газрыг хариуцаж буй газрын даамалд хүсэлт илгээсэн талаарх мэдээллийг хэлхэд ажлын 2-4 цагийн дотор шийдвэрлэгдэнэ.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0"/>
            <a:ext cx="84582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6600" dirty="0" smtClean="0">
                <a:latin typeface="Arial" pitchFamily="34" charset="0"/>
                <a:cs typeface="Arial" pitchFamily="34" charset="0"/>
              </a:rPr>
              <a:t>АНХААРАЛ ХАНДУУЛСАНД БАЯРЛАЛАА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www.egazar.gov.mn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цахим хуудсаар хандаж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ХУУЛИЙН ЭТГЭЭД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цэсээр орох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6536"/>
            <a:ext cx="8332180" cy="497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6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716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3439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400" b="1" dirty="0" smtClean="0">
                <a:latin typeface="Arial" pitchFamily="34" charset="0"/>
                <a:cs typeface="Arial" pitchFamily="34" charset="0"/>
              </a:rPr>
              <a:t>Хуулийн этгээд цэсээр дамжин орсоны дараа ТООН </a:t>
            </a:r>
            <a: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ГАРЫН ҮСГЭЭР НЭВТРЭХ </a:t>
            </a:r>
            <a:r>
              <a:rPr lang="mn-MN" sz="2400" b="1" dirty="0" smtClean="0">
                <a:latin typeface="Arial" pitchFamily="34" charset="0"/>
                <a:cs typeface="Arial" pitchFamily="34" charset="0"/>
              </a:rPr>
              <a:t>хэсгийн даран орох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2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2" y="1228130"/>
            <a:ext cx="8305800" cy="463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305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ТООН ГАРЫН ҮСГЭЭР НЭВТРЭХ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цэс дээр дархад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Регистрийн дугаар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хийх хэсэг гарч ирнэ.   Регистрийн дугаар хэсэг дээр тухайн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байгууллагын даргын регистр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ийг хийх /байгууллагын РД биш/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 descr="ESIGN клиент програм хангамжийг ашиглах заавар • Дараах холбоосоор ор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ESIGN клиент програм хангамжийг ашиглах заавар • Дараах холбоосоор орж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ESIGN клиент програм хангамжийг ашиглах заавар • Дараах холбоосоор орж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ESIGN клиент програм хангамжийг ашиглах заавар • Дараах холбоосоор орж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ESIGN клиент програм хангамжийг ашиглах заавар • Дараах холбоосоор орж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ESIGN клиент програм хангамжийг ашиглах заавар • Дараах холбоосоор орж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4" y="4572000"/>
            <a:ext cx="9715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5471" y="5991255"/>
            <a:ext cx="829759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ESIGNClient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суусан бол нэвтрэлтийг цааш үргэлжлүүлэх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2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81" y="516147"/>
            <a:ext cx="563791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686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728" y="762000"/>
            <a:ext cx="29718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ESIGNClient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- програмыг дараах заавраар суулгах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2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752600"/>
            <a:ext cx="861744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838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3600" dirty="0" smtClean="0">
                <a:latin typeface="Arial" pitchFamily="34" charset="0"/>
                <a:cs typeface="Arial" pitchFamily="34" charset="0"/>
              </a:rPr>
              <a:t>И-ТОКЕН төхөөрөмжөөр нэвтрэлт хийх заавар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2921"/>
            <a:ext cx="7962900" cy="506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5725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400" dirty="0" smtClean="0">
                <a:latin typeface="Arial" pitchFamily="34" charset="0"/>
                <a:cs typeface="Arial" pitchFamily="34" charset="0"/>
              </a:rPr>
              <a:t>Нэвтрэх эрхийн төрлөө албан байгууллагаар сонгож дараах зааврын дагуу гэрээ, гэрчилгээ, кадастрын зургийг хэвлэн авах боломжтой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773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22596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62259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000" dirty="0" smtClean="0">
                <a:latin typeface="Arial" pitchFamily="34" charset="0"/>
                <a:cs typeface="Arial" pitchFamily="34" charset="0"/>
              </a:rPr>
              <a:t>Танай байгууллагын газрын гэрчилгээ хэвлэгдэхгүй байгаа нөхцөлд Улсын бүртгэлийн </a:t>
            </a: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Э-дугаар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аваагүй байна гэсэн үг юм. Дараах зааврын дагуу Улсын бүртгэлийн </a:t>
            </a: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Э-дугаар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авна уу.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</TotalTime>
  <Words>150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www.egazar.gov.mn</vt:lpstr>
      <vt:lpstr>www.egazar.gov.mn цахим хуудсаар хандаж ХУУЛИЙН ЭТГЭЭД цэсээр орох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www.egazar.gov.mn</dc:title>
  <dc:creator>DELL</dc:creator>
  <cp:lastModifiedBy>DELL</cp:lastModifiedBy>
  <cp:revision>10</cp:revision>
  <dcterms:created xsi:type="dcterms:W3CDTF">2022-05-18T10:35:46Z</dcterms:created>
  <dcterms:modified xsi:type="dcterms:W3CDTF">2022-05-18T11:33:25Z</dcterms:modified>
</cp:coreProperties>
</file>